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embeddedFontLst>
    <p:embeddedFont>
      <p:font typeface="Play" pitchFamily="2" charset="0"/>
      <p:regular r:id="rId5"/>
      <p:bold r:id="rId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9" roundtripDataSignature="AMtx7mg7rqYpsdW7xrrH+iL9gPFXO7mv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font" Target="fonts/font1.fntdata"/><Relationship Id="rId31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8" name="Google Shape;10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2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2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2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2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3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" descr="Saint Isaac's Cathedral"/>
          <p:cNvPicPr preferRelativeResize="0"/>
          <p:nvPr/>
        </p:nvPicPr>
        <p:blipFill rotWithShape="1">
          <a:blip r:embed="rId3">
            <a:alphaModFix/>
          </a:blip>
          <a:srcRect l="5530" r="10915" b="1"/>
          <a:stretch/>
        </p:blipFill>
        <p:spPr>
          <a:xfrm>
            <a:off x="20" y="10"/>
            <a:ext cx="12191979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"/>
          <p:cNvSpPr/>
          <p:nvPr/>
        </p:nvSpPr>
        <p:spPr>
          <a:xfrm rot="5400000">
            <a:off x="4344663" y="-4344657"/>
            <a:ext cx="3512260" cy="1220158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">
                <a:srgbClr val="000000">
                  <a:alpha val="0"/>
                </a:srgbClr>
              </a:gs>
              <a:gs pos="66000">
                <a:srgbClr val="000000">
                  <a:alpha val="45882"/>
                </a:srgbClr>
              </a:gs>
              <a:gs pos="100000">
                <a:srgbClr val="000000">
                  <a:alpha val="60000"/>
                </a:srgbClr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"/>
          <p:cNvSpPr txBox="1">
            <a:spLocks noGrp="1"/>
          </p:cNvSpPr>
          <p:nvPr>
            <p:ph type="ctrTitle"/>
          </p:nvPr>
        </p:nvSpPr>
        <p:spPr>
          <a:xfrm>
            <a:off x="762000" y="1137434"/>
            <a:ext cx="7800660" cy="1520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Play"/>
              <a:buNone/>
            </a:pPr>
            <a:r>
              <a:rPr lang="en-MT" sz="4000">
                <a:solidFill>
                  <a:srgbClr val="FFFFFF"/>
                </a:solidFill>
              </a:rPr>
              <a:t>Helsinki declaration</a:t>
            </a:r>
            <a:endParaRPr/>
          </a:p>
        </p:txBody>
      </p:sp>
      <p:sp>
        <p:nvSpPr>
          <p:cNvPr id="103" name="Google Shape;103;p1"/>
          <p:cNvSpPr/>
          <p:nvPr/>
        </p:nvSpPr>
        <p:spPr>
          <a:xfrm rot="-5400000">
            <a:off x="4878570" y="-449383"/>
            <a:ext cx="2425271" cy="12201588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">
                <a:srgbClr val="000000">
                  <a:alpha val="0"/>
                </a:srgbClr>
              </a:gs>
              <a:gs pos="66000">
                <a:srgbClr val="000000">
                  <a:alpha val="34902"/>
                </a:srgbClr>
              </a:gs>
              <a:gs pos="100000">
                <a:srgbClr val="000000">
                  <a:alpha val="45098"/>
                </a:srgbClr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/>
          <p:cNvSpPr txBox="1">
            <a:spLocks noGrp="1"/>
          </p:cNvSpPr>
          <p:nvPr>
            <p:ph type="subTitle" idx="1"/>
          </p:nvPr>
        </p:nvSpPr>
        <p:spPr>
          <a:xfrm>
            <a:off x="838200" y="4293441"/>
            <a:ext cx="6295332" cy="158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</a:pPr>
            <a:r>
              <a:rPr lang="en-MT" sz="1800">
                <a:solidFill>
                  <a:srgbClr val="FFFFFF"/>
                </a:solidFill>
              </a:rPr>
              <a:t>Bettercare 2026</a:t>
            </a:r>
            <a:endParaRPr/>
          </a:p>
        </p:txBody>
      </p:sp>
      <p:cxnSp>
        <p:nvCxnSpPr>
          <p:cNvPr id="105" name="Google Shape;105;p1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w="5715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89610B47-CE0F-C29B-C1C3-727CB84737BC}"/>
              </a:ext>
            </a:extLst>
          </p:cNvPr>
          <p:cNvGrpSpPr/>
          <p:nvPr/>
        </p:nvGrpSpPr>
        <p:grpSpPr>
          <a:xfrm>
            <a:off x="263958" y="312493"/>
            <a:ext cx="11928042" cy="6545507"/>
            <a:chOff x="131979" y="90743"/>
            <a:chExt cx="11928042" cy="6545507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64C20819-278D-BE24-D899-6E362AEEE62A}"/>
                </a:ext>
              </a:extLst>
            </p:cNvPr>
            <p:cNvGrpSpPr/>
            <p:nvPr/>
          </p:nvGrpSpPr>
          <p:grpSpPr>
            <a:xfrm>
              <a:off x="428488" y="522934"/>
              <a:ext cx="11631533" cy="6113316"/>
              <a:chOff x="308919" y="274705"/>
              <a:chExt cx="11534064" cy="6286732"/>
            </a:xfrm>
          </p:grpSpPr>
          <p:pic>
            <p:nvPicPr>
              <p:cNvPr id="111" name="Google Shape;111;p2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>
                <a:off x="308919" y="274705"/>
                <a:ext cx="11534064" cy="628673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B7648C2F-A612-50F0-88EC-FEDA6BC78B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356941" y="3537732"/>
                <a:ext cx="1409180" cy="629861"/>
              </a:xfrm>
              <a:prstGeom prst="rect">
                <a:avLst/>
              </a:prstGeom>
            </p:spPr>
          </p:pic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D500ED7-9A96-FB41-2091-CE3891BAE4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797442" y="90743"/>
              <a:ext cx="2139546" cy="496187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2B0A4C0-080E-62B4-C6B2-70FCBC1D27F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1979" y="90744"/>
              <a:ext cx="1495342" cy="49618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Macintosh PowerPoint</Application>
  <PresentationFormat>Widescreen</PresentationFormat>
  <Paragraphs>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Play</vt:lpstr>
      <vt:lpstr>Office Theme</vt:lpstr>
      <vt:lpstr>Helsinki declaration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Sandra Buttigieg</dc:creator>
  <cp:lastModifiedBy>Sandra Buttigieg</cp:lastModifiedBy>
  <cp:revision>2</cp:revision>
  <dcterms:created xsi:type="dcterms:W3CDTF">2026-08-24T09:40:12Z</dcterms:created>
  <dcterms:modified xsi:type="dcterms:W3CDTF">2026-08-24T10:37:17Z</dcterms:modified>
</cp:coreProperties>
</file>